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58" r:id="rId4"/>
  </p:sldMasterIdLst>
  <p:notesMasterIdLst>
    <p:notesMasterId r:id="rId17"/>
  </p:notesMasterIdLst>
  <p:handoutMasterIdLst>
    <p:handoutMasterId r:id="rId18"/>
  </p:handoutMasterIdLst>
  <p:sldIdLst>
    <p:sldId id="260" r:id="rId5"/>
    <p:sldId id="257" r:id="rId6"/>
    <p:sldId id="27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749AC1-8D5E-4EB5-87AD-0760D45420E8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A45484C-7992-44E9-9002-213D76072A08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15921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C47C68-5B2F-42B5-95FE-C3031574EEB1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24A772-5D94-4F12-8B86-44D4FB26368F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8842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24A772-5D94-4F12-8B86-44D4FB26368F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1741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24A772-5D94-4F12-8B86-44D4FB26368F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0161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DF47DE-273E-488A-93E0-A11ADEA9B9C9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0414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77964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891839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535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593698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484641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059450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3A6F1E-4417-474E-8283-614818F2A4DB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25124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E311C0-3E11-41B8-89EC-2FF5859D4CFC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912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370B76-9E69-4F47-AA69-EACE3D52D2E7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37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D5ABB4-2D0E-4613-A5D0-676E93A46986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4506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C4E0A-C8FF-40F8-8BC6-6C75382E8759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497140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D6C61B-4BC7-450B-B521-067888A271A6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8355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369D23-9ED2-4009-8E40-364295259D64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4596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259CA2-169F-4CFE-965D-8D91E640A109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910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509601-BFB2-4950-8529-7030D9D2783A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6190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AD2D47-3985-403D-BB64-6B05FCF3CD18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8173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802C4E0A-C8FF-40F8-8BC6-6C75382E8759}" type="datetime1">
              <a:rPr lang="ru-RU" noProof="1" smtClean="0"/>
              <a:t>31.05.2021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08840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CD06E-EB43-4697-A9C1-290232C3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46" y="2573488"/>
            <a:ext cx="9016396" cy="3285866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6200" noProof="1"/>
              <a:t>Встреча с работодателями. </a:t>
            </a:r>
            <a:br>
              <a:rPr lang="ru-RU" sz="6200" noProof="1"/>
            </a:br>
            <a:r>
              <a:rPr lang="ru-RU" sz="6200" noProof="1"/>
              <a:t>Краевой марафон «Прямые линии»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B12EBB-139B-44D8-89BB-179BF903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4" y="4353"/>
            <a:ext cx="1012024" cy="9632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400684-3B17-406E-BA57-A88E1AAD5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081" y="34835"/>
            <a:ext cx="7930719" cy="9327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256CAB-2A0C-412C-B7E9-3C9F41BAB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6851"/>
            <a:ext cx="3053919" cy="14485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554CA0-88B5-4394-A953-E2FBA752F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6938" y="2260438"/>
            <a:ext cx="4538358" cy="25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6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6.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07" y="2792670"/>
            <a:ext cx="8946541" cy="361425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/>
              <a:t>Какая сумма заработной платы будет прописана в трудовом договоре? </a:t>
            </a:r>
          </a:p>
          <a:p>
            <a:pPr marL="114300" indent="0">
              <a:buNone/>
            </a:pPr>
            <a:r>
              <a:rPr lang="ru-RU" sz="2800" dirty="0"/>
              <a:t>Будут ли бонусы?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7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6C8A8-FB78-4578-A873-79C9BE86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98" y="756855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r>
              <a:rPr lang="ru-RU" sz="3600" b="1" dirty="0"/>
              <a:t>Тренинг</a:t>
            </a:r>
            <a:br>
              <a:rPr lang="ru-RU" sz="3600" dirty="0"/>
            </a:br>
            <a:r>
              <a:rPr lang="ru-RU" sz="2700" dirty="0"/>
              <a:t>«Образ работника и работодателя: ожидание/реальность»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617225-43B0-4830-9792-4BC1ECBA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638"/>
            <a:ext cx="7047786" cy="5267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E061E9-1DB4-4F5A-BA51-122899720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57" y="0"/>
            <a:ext cx="5173042" cy="526756"/>
          </a:xfrm>
          <a:prstGeom prst="rect">
            <a:avLst/>
          </a:prstGeom>
        </p:spPr>
      </p:pic>
      <p:pic>
        <p:nvPicPr>
          <p:cNvPr id="2050" name="Picture 2" descr="Зеркальная болезнь — Абсурдопедия">
            <a:extLst>
              <a:ext uri="{FF2B5EF4-FFF2-40B4-BE49-F238E27FC236}">
                <a16:creationId xmlns:a16="http://schemas.microsoft.com/office/drawing/2014/main" id="{41125591-B90C-429F-B6BF-963D1D0BD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2" y="3020036"/>
            <a:ext cx="28098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8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F29DE-F6F2-46B6-BE6E-3D7906B3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311" y="961994"/>
            <a:ext cx="9404723" cy="1400530"/>
          </a:xfrm>
        </p:spPr>
        <p:txBody>
          <a:bodyPr/>
          <a:lstStyle/>
          <a:p>
            <a:pPr algn="ctr"/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Итоги встречи</a:t>
            </a:r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Консультирование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DEEC96-7AC9-4B88-A207-BCC400200554}"/>
              </a:ext>
            </a:extLst>
          </p:cNvPr>
          <p:cNvSpPr/>
          <p:nvPr/>
        </p:nvSpPr>
        <p:spPr>
          <a:xfrm>
            <a:off x="10435904" y="1"/>
            <a:ext cx="687897" cy="11492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CC1A3D-3654-416C-A1B5-42C82C50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37F197-1BB8-4798-8EEB-FDA36163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007"/>
            <a:ext cx="10906689" cy="932769"/>
          </a:xfrm>
          <a:prstGeom prst="rect">
            <a:avLst/>
          </a:prstGeom>
        </p:spPr>
      </p:pic>
      <p:sp>
        <p:nvSpPr>
          <p:cNvPr id="19" name="Объект 18">
            <a:extLst>
              <a:ext uri="{FF2B5EF4-FFF2-40B4-BE49-F238E27FC236}">
                <a16:creationId xmlns:a16="http://schemas.microsoft.com/office/drawing/2014/main" id="{527C8873-4E07-430C-9845-4B001FF51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283" y="3595095"/>
            <a:ext cx="3024771" cy="21835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1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92CCE-C435-464E-A19A-D4C606FD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741" y="1180751"/>
            <a:ext cx="8871168" cy="1752599"/>
          </a:xfrm>
        </p:spPr>
        <p:txBody>
          <a:bodyPr rtlCol="0">
            <a:normAutofit/>
          </a:bodyPr>
          <a:lstStyle/>
          <a:p>
            <a:pPr algn="ctr"/>
            <a:r>
              <a:rPr lang="ru-RU" sz="3200" noProof="1"/>
              <a:t>Знакомство с работодателями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148397-6668-4935-971D-A196983AD4D5}"/>
              </a:ext>
            </a:extLst>
          </p:cNvPr>
          <p:cNvSpPr/>
          <p:nvPr/>
        </p:nvSpPr>
        <p:spPr>
          <a:xfrm>
            <a:off x="10427516" y="8920"/>
            <a:ext cx="687897" cy="11220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DC6371-258D-4D4E-93A3-A8DBD4B8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82" y="35182"/>
            <a:ext cx="10906689" cy="932769"/>
          </a:xfrm>
          <a:prstGeom prst="rect">
            <a:avLst/>
          </a:prstGeom>
        </p:spPr>
      </p:pic>
      <p:pic>
        <p:nvPicPr>
          <p:cNvPr id="1026" name="Picture 2" descr="Рисунок рукопожатие: стоковые фото, изображения | Скачать Рисунок  рукопожатие картинки на Depositphotos">
            <a:extLst>
              <a:ext uri="{FF2B5EF4-FFF2-40B4-BE49-F238E27FC236}">
                <a16:creationId xmlns:a16="http://schemas.microsoft.com/office/drawing/2014/main" id="{35B40C9C-EB7D-4170-8578-ECCD86B0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45" y="2805891"/>
            <a:ext cx="3282542" cy="32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AB4B07E-E7A6-4DB6-A079-D6B2EB0A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00" y="2057050"/>
            <a:ext cx="8946541" cy="41954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1968CE-F49B-4841-80D0-CC30232ECAFD}"/>
              </a:ext>
            </a:extLst>
          </p:cNvPr>
          <p:cNvSpPr/>
          <p:nvPr/>
        </p:nvSpPr>
        <p:spPr>
          <a:xfrm>
            <a:off x="282806" y="2625754"/>
            <a:ext cx="7611234" cy="3656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Долгалев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Евгений Валерьевич,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исполнительный директор группа кампаний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Металл;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Войнова Ирина Владимировна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начальник отдела управления персоналом филиала ПАО Россетти Кубань Краснодарские электрические сети;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Лазник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Вера Сергеевна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директор по персоналу Сервис-Юг-ККМ;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Якимюк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Екатерина Викторовна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инженер-технолог на металлообрабатывающем производстве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ПищТех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84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6C8A8-FB78-4578-A873-79C9BE86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72" y="109241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АНО «Ресурсный центр общественной дипломатии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7EC25-EFD7-42AB-9E35-83B28073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5" t="-424" r="23164" b="424"/>
          <a:stretch/>
        </p:blipFill>
        <p:spPr>
          <a:xfrm>
            <a:off x="6786836" y="2143989"/>
            <a:ext cx="2172748" cy="25700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3AB3B2-15F9-4CAB-9E0B-85BC8DE5C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20" y="2224012"/>
            <a:ext cx="2409976" cy="2409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0C9B1F-A893-4E2C-9088-8D227AD37E93}"/>
              </a:ext>
            </a:extLst>
          </p:cNvPr>
          <p:cNvSpPr txBox="1"/>
          <p:nvPr/>
        </p:nvSpPr>
        <p:spPr>
          <a:xfrm>
            <a:off x="2808412" y="4870725"/>
            <a:ext cx="2093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Новицкий Игорь Яковлевич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руководитель АНО «Ресурсный центр общественной дипломатии», кандидат медицинских наук, врач-психиатр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DD07B-D349-4FB9-AFF2-FCE1DB438603}"/>
              </a:ext>
            </a:extLst>
          </p:cNvPr>
          <p:cNvSpPr txBox="1"/>
          <p:nvPr/>
        </p:nvSpPr>
        <p:spPr>
          <a:xfrm>
            <a:off x="6548384" y="4870725"/>
            <a:ext cx="2649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Новицкая Виктория Павловна,</a:t>
            </a:r>
          </a:p>
          <a:p>
            <a:pPr algn="ctr"/>
            <a:endParaRPr lang="ru-RU" sz="1200" b="1" dirty="0"/>
          </a:p>
          <a:p>
            <a:pPr algn="ctr"/>
            <a:r>
              <a:rPr lang="ru-RU" sz="1200" dirty="0"/>
              <a:t>федеральный тренер АТ РСТ, социолог, руководитель Краснодарского регионального тренингового центра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617225-43B0-4830-9792-4BC1ECBA8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638"/>
            <a:ext cx="7047786" cy="5267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E061E9-1DB4-4F5A-BA51-122899720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957" y="0"/>
            <a:ext cx="5173042" cy="5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6495CF-BE9D-40FE-AFF9-A47FB96E5977}"/>
              </a:ext>
            </a:extLst>
          </p:cNvPr>
          <p:cNvSpPr/>
          <p:nvPr/>
        </p:nvSpPr>
        <p:spPr>
          <a:xfrm>
            <a:off x="10435905" y="0"/>
            <a:ext cx="704675" cy="11492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92CFE-40DB-4F9C-B915-0964DB02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1409521"/>
            <a:ext cx="8946541" cy="186218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Блиц – опрос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F9DB31-33CF-483F-B0D4-5D318E98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3F7222-354B-428E-B29B-089D62D6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5876" y="3429000"/>
            <a:ext cx="1640247" cy="26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1.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07" y="3069740"/>
            <a:ext cx="8946541" cy="377364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dirty="0"/>
              <a:t>О каком работнике Вы мечтаете?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2.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3198287"/>
            <a:ext cx="8946541" cy="382398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/>
              <a:t>Как оценивается успешность на вашем предприятии?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2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3.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3003259"/>
            <a:ext cx="8946541" cy="375686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/>
              <a:t>Была ли у вас ситуация, когда вы пропустили хорошего работника, а теперь он делает бренд другому работодателю?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0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4.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423" y="3011648"/>
            <a:ext cx="8946541" cy="368975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/>
              <a:t>С какими сложностями придется столкнуться работая у вас?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3F157-F460-4068-85AF-2876910B8E07}"/>
              </a:ext>
            </a:extLst>
          </p:cNvPr>
          <p:cNvSpPr/>
          <p:nvPr/>
        </p:nvSpPr>
        <p:spPr>
          <a:xfrm>
            <a:off x="10435905" y="-1"/>
            <a:ext cx="696286" cy="11409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6E90-3357-42C5-AF87-18C2C95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37579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5.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CA6EF-CDF4-4EC9-9C3C-993EF26F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184" y="3086285"/>
            <a:ext cx="9580228" cy="3472075"/>
          </a:xfrm>
        </p:spPr>
        <p:txBody>
          <a:bodyPr>
            <a:normAutofit/>
          </a:bodyPr>
          <a:lstStyle/>
          <a:p>
            <a:r>
              <a:rPr lang="ru-RU" sz="3200" dirty="0"/>
              <a:t>Готовы ли Вы учить молодого специалиста?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9052B-D0E6-4D91-A851-5D0B58C4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11" y="14613"/>
            <a:ext cx="1090668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38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315AA3-EAE3-44ED-8368-BAC2FFFB48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23227-530E-4024-91EF-312A851A758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27C19A7-3107-4CB2-BD0D-F7C79BE02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208</Words>
  <Application>Microsoft Office PowerPoint</Application>
  <PresentationFormat>Широкоэкранный</PresentationFormat>
  <Paragraphs>34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Ион</vt:lpstr>
      <vt:lpstr>Встреча с работодателями.  Краевой марафон «Прямые линии»</vt:lpstr>
      <vt:lpstr>Знакомство с работодателями</vt:lpstr>
      <vt:lpstr>АНО «Ресурсный центр общественной дипломатии</vt:lpstr>
      <vt:lpstr>Презентация PowerPoint</vt:lpstr>
      <vt:lpstr>1. Вопрос</vt:lpstr>
      <vt:lpstr>2. Вопрос</vt:lpstr>
      <vt:lpstr>3. Вопрос</vt:lpstr>
      <vt:lpstr>4. Вопрос</vt:lpstr>
      <vt:lpstr>5. Вопрос</vt:lpstr>
      <vt:lpstr>6. Вопрос</vt:lpstr>
      <vt:lpstr> Тренинг «Образ работника и работодателя: ожидание/реальность»</vt:lpstr>
      <vt:lpstr>  Итоги встречи  Консультирование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2021-05-24T10:07:45Z</dcterms:created>
  <dcterms:modified xsi:type="dcterms:W3CDTF">2021-05-31T16:02:13Z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