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59" r:id="rId5"/>
    <p:sldId id="269" r:id="rId6"/>
    <p:sldId id="261" r:id="rId7"/>
    <p:sldId id="265" r:id="rId8"/>
    <p:sldId id="258" r:id="rId9"/>
    <p:sldId id="270" r:id="rId10"/>
    <p:sldId id="271" r:id="rId11"/>
    <p:sldId id="263" r:id="rId12"/>
    <p:sldId id="262" r:id="rId13"/>
    <p:sldId id="264" r:id="rId14"/>
    <p:sldId id="266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ED61-C00C-4236-9257-194537842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E6FB93-D9D8-45D7-9758-91DB13630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B28-7932-4D14-A903-4989CF5A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315D-F7A2-4508-BA13-8006427E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D4B80-D810-452E-82A6-3938D52D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76939-89EE-40AE-A6BD-C5E40E7B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19F8C-45B3-4949-B204-58873FF15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7618-4792-4A38-AAD2-B0E36A0C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76822-8D83-4B0F-B719-80042109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A7055-8004-4708-BBB8-3B298AA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5C1865-4D0E-4C66-8B25-FB5864A7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4D4B4-742A-4DCD-8801-7F6B0DE04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F425D-4D44-4421-9983-797CAC24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58A39-88F9-4D02-A67A-98624982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CEE4B-E9F8-4AD5-A4BF-36CDB106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95BA-9415-4159-A3DB-B6BA515D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DDEBE-7D1E-4BA4-9519-A66D18A36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78408-393D-42B5-8C3A-07C60461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65F60-D9A5-4766-9060-C69799D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F60DD-D32B-431A-9A97-804CCB61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3E7CB-0F7A-4CB7-929F-C129A1CD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53DBA7-15B4-45C6-8648-41126FE6C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5E829-F065-4615-9647-D24F4D4F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31C34-890A-4C6B-B518-5DD60CD1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BBB32-9A2B-4E33-A78E-18D64B1D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6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C61F2-6EBF-4328-A8A6-CA997F44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73A38-1ABC-4C65-BB41-F403D6A07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245728-6E01-4BC3-9508-228EF40A4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C8ADF8-1532-48DA-8169-89A98AF7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EE573-19E9-42BF-BB97-DFF17FC0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44C81-2BAE-4ECE-AAA0-B4054249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8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EC670-053A-481E-BFF8-4D0EC2D5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3DB54F-BB78-43CE-8271-DA41317D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45597F-F72C-4815-AF63-9B1A793D9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0F9E19-BCB2-4799-8991-94D58A478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F1212F-5B76-424D-A9D3-B6619596F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EBBD5D-3456-4C26-8F66-CFF6D07F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E5A690-C017-4ABB-BBC6-922C7725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D2A7EF-87FD-46BD-B2A0-77EAB0DB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8FE99-BEE3-42A1-B489-DE495303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3D9878-C098-4F00-AACA-F7AA0EAE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3F3B3-75AD-41F1-8CE7-414B30E8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650F6-52C7-443D-8644-84C2485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2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C195F2-1A7A-470F-BF59-2DE0A12B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AEFA70-E0EC-4211-AF26-1014A28C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41B7E3-8089-4625-9406-7735CBDF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2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0B37A-2B8C-4D4E-9E45-05DA50F6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DA31C-D746-4F90-9CBB-C877EE93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F975A-1ABB-432F-B7C6-5AF9FFD77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3E561-22CE-40F0-B024-80AC08DD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FE3AF-C623-40F6-B5E6-6B9836A2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FA3FE5-D1A2-4B74-BB95-3EB78CDD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36FA7-12FC-4E0A-BB37-360106E7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8ADE02-B4E6-470B-AC75-D4BFBB52D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5B3A7-713B-43CB-A97B-10A170970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F2959-1933-45BB-9A2B-59F74D9D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B1AB1-7E8A-4F65-95D4-8562DD88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9BFDD-A68E-4685-B730-48D4D34B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7EB9E-F93C-4F02-89EC-3285A97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28067-FB0C-434F-9855-8BEB6E8C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C650BB-6173-460F-9F49-CBCCB6F47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8104-3DB0-4252-81C5-D82312D2D16D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D9C16-AED8-4B68-B765-697FF7DEC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54B39-C99E-43AB-9EC5-4C79496A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esign.trudvsem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4AF4E-6306-4D3B-9F56-969B1CDB4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B8329-8AFE-4D2C-AC6A-4110B13A8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9D0161A-B75B-4DBF-9327-DB10240065D2}"/>
              </a:ext>
            </a:extLst>
          </p:cNvPr>
          <p:cNvSpPr/>
          <p:nvPr/>
        </p:nvSpPr>
        <p:spPr>
          <a:xfrm>
            <a:off x="1907576" y="6159317"/>
            <a:ext cx="927653" cy="583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44216-9144-4483-8B2D-E363527B1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72AA4C-DC6F-4520-A52F-CE6143622800}"/>
              </a:ext>
            </a:extLst>
          </p:cNvPr>
          <p:cNvSpPr/>
          <p:nvPr/>
        </p:nvSpPr>
        <p:spPr>
          <a:xfrm>
            <a:off x="1339889" y="2551837"/>
            <a:ext cx="951221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шаг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Заполнить необходиму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 информацию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отправить заявку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9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2E3FD4-A90D-4EE9-A3D6-8301ACB7DE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900" cy="6857999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60B1ED2-502B-4CEE-8E4B-20F7BE6C58FD}"/>
              </a:ext>
            </a:extLst>
          </p:cNvPr>
          <p:cNvSpPr/>
          <p:nvPr/>
        </p:nvSpPr>
        <p:spPr>
          <a:xfrm>
            <a:off x="1179442" y="5989983"/>
            <a:ext cx="927653" cy="583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4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29317E-D557-4190-A8AC-EC4FD5E5EC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9601B9-493E-4B8B-A590-F92B1B3D28A2}"/>
              </a:ext>
            </a:extLst>
          </p:cNvPr>
          <p:cNvSpPr/>
          <p:nvPr/>
        </p:nvSpPr>
        <p:spPr>
          <a:xfrm>
            <a:off x="5138468" y="5684017"/>
            <a:ext cx="72172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Обращаем ваше внимание, выбирайте </a:t>
            </a:r>
          </a:p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компетенции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</a:t>
            </a:r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пометкой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ВорлдСкилс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D360EAB-0C21-4941-8634-7BE0526C76B9}"/>
              </a:ext>
            </a:extLst>
          </p:cNvPr>
          <p:cNvCxnSpPr>
            <a:cxnSpLocks/>
          </p:cNvCxnSpPr>
          <p:nvPr/>
        </p:nvCxnSpPr>
        <p:spPr>
          <a:xfrm flipH="1">
            <a:off x="4408100" y="6161070"/>
            <a:ext cx="1457862" cy="282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3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70C7F-0E45-4194-9764-81211B773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D8E8AC-3535-4A72-BD0D-F1B570415D80}"/>
              </a:ext>
            </a:extLst>
          </p:cNvPr>
          <p:cNvSpPr/>
          <p:nvPr/>
        </p:nvSpPr>
        <p:spPr>
          <a:xfrm>
            <a:off x="2269508" y="2967335"/>
            <a:ext cx="765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 прошли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val="16704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E4A8C-949D-4C11-8051-304A1DB89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BAED7-DD46-4D59-A2F3-560EC08D5591}"/>
              </a:ext>
            </a:extLst>
          </p:cNvPr>
          <p:cNvSpPr/>
          <p:nvPr/>
        </p:nvSpPr>
        <p:spPr>
          <a:xfrm>
            <a:off x="529700" y="1736229"/>
            <a:ext cx="11132599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шаг</a:t>
            </a: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подачи заявки на обучение</a:t>
            </a: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 перейти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официальный сайт по ссылке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https://redesign.trudvsem.ru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найти его с помощью поисковых систем, путем ввода запроса «Работа в России»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9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D66B5-BFCA-44C9-8EDD-DEB4F420D2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7D7DF86-8F8B-4C20-A36F-2CCE6FFA8D0F}"/>
              </a:ext>
            </a:extLst>
          </p:cNvPr>
          <p:cNvSpPr/>
          <p:nvPr/>
        </p:nvSpPr>
        <p:spPr>
          <a:xfrm>
            <a:off x="160867" y="2480733"/>
            <a:ext cx="1278466" cy="7789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7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A0297-9CFC-46F2-B98E-1D7759FD1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F1A10C-A504-4938-95A7-A0359B664FAC}"/>
              </a:ext>
            </a:extLst>
          </p:cNvPr>
          <p:cNvSpPr/>
          <p:nvPr/>
        </p:nvSpPr>
        <p:spPr>
          <a:xfrm>
            <a:off x="1540234" y="2628781"/>
            <a:ext cx="911153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шаг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Перейдите на новую оболочку сайта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4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2426A-CB62-4A34-96A5-C7A73E8217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599767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8637A40-0D58-4A15-BFC0-5D77464BCE0D}"/>
              </a:ext>
            </a:extLst>
          </p:cNvPr>
          <p:cNvSpPr/>
          <p:nvPr/>
        </p:nvSpPr>
        <p:spPr>
          <a:xfrm>
            <a:off x="5477933" y="3429000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C5353B8-A923-4A88-8B8F-8D955A6AC547}"/>
              </a:ext>
            </a:extLst>
          </p:cNvPr>
          <p:cNvSpPr/>
          <p:nvPr/>
        </p:nvSpPr>
        <p:spPr>
          <a:xfrm rot="10800000">
            <a:off x="5477934" y="5444066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8F2E6-90C0-4561-BFBC-1717A47CE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45929A-19D0-4577-A5FB-5EC28F6EF735}"/>
              </a:ext>
            </a:extLst>
          </p:cNvPr>
          <p:cNvSpPr/>
          <p:nvPr/>
        </p:nvSpPr>
        <p:spPr>
          <a:xfrm>
            <a:off x="-2099737" y="2136338"/>
            <a:ext cx="163914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шаг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 регистрацию на сайте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портал госуслуги 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9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BCA1CC-D4FB-444A-9003-6F90BD593B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A440ED3-8FC3-47B2-A9A0-755D13566DBF}"/>
              </a:ext>
            </a:extLst>
          </p:cNvPr>
          <p:cNvSpPr/>
          <p:nvPr/>
        </p:nvSpPr>
        <p:spPr>
          <a:xfrm rot="10800000">
            <a:off x="10490200" y="838200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C56347-1E05-402B-8EE0-155981C774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E16AD7B-90B4-43B2-97D0-5403965CA962}"/>
              </a:ext>
            </a:extLst>
          </p:cNvPr>
          <p:cNvSpPr/>
          <p:nvPr/>
        </p:nvSpPr>
        <p:spPr>
          <a:xfrm>
            <a:off x="889000" y="3721100"/>
            <a:ext cx="1181100" cy="635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2308E-56A1-4F02-9715-29219051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DB5913-9829-44F8-907D-B4BD80E5AB01}"/>
              </a:ext>
            </a:extLst>
          </p:cNvPr>
          <p:cNvSpPr/>
          <p:nvPr/>
        </p:nvSpPr>
        <p:spPr>
          <a:xfrm>
            <a:off x="745067" y="1720840"/>
            <a:ext cx="1082886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шаг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регистрации вы окажетесь 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личном кабинете</a:t>
            </a:r>
          </a:p>
          <a:p>
            <a:pPr algn="ctr"/>
            <a:endParaRPr lang="ru-RU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48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84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Решетько</dc:creator>
  <cp:lastModifiedBy>Алексей Решетько</cp:lastModifiedBy>
  <cp:revision>14</cp:revision>
  <cp:lastPrinted>2021-05-17T09:53:27Z</cp:lastPrinted>
  <dcterms:created xsi:type="dcterms:W3CDTF">2021-05-17T07:09:00Z</dcterms:created>
  <dcterms:modified xsi:type="dcterms:W3CDTF">2021-08-03T07:59:24Z</dcterms:modified>
</cp:coreProperties>
</file>