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73" r:id="rId3"/>
    <p:sldId id="287" r:id="rId4"/>
    <p:sldId id="274" r:id="rId5"/>
    <p:sldId id="275" r:id="rId6"/>
    <p:sldId id="279" r:id="rId7"/>
    <p:sldId id="285" r:id="rId8"/>
    <p:sldId id="286" r:id="rId9"/>
    <p:sldId id="281" r:id="rId10"/>
    <p:sldId id="282" r:id="rId11"/>
    <p:sldId id="277" r:id="rId12"/>
    <p:sldId id="288" r:id="rId13"/>
    <p:sldId id="278" r:id="rId14"/>
    <p:sldId id="283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DC5E0-5AE2-4202-8624-97BED9289DC1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AA402-7760-4928-95E7-803DB6E6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6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A402-7760-4928-95E7-803DB6E641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4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0101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030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7928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0949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0124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9085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4369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548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3873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65771A0-8B8D-4670-9572-D98F6250790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601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647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5771A0-8B8D-4670-9572-D98F6250790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5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pic>
        <p:nvPicPr>
          <p:cNvPr id="2054" name="Picture 2" descr="UEzY6WYaChU">
            <a:extLst>
              <a:ext uri="{FF2B5EF4-FFF2-40B4-BE49-F238E27FC236}">
                <a16:creationId xmlns:a16="http://schemas.microsoft.com/office/drawing/2014/main" id="{060DE319-F856-47AB-9A46-B6A07194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2"/>
            <a:ext cx="27654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Мягкие часы&amp;quot; Сальвадора Дали | Советы художникам | Яндекс Дзен">
            <a:extLst>
              <a:ext uri="{FF2B5EF4-FFF2-40B4-BE49-F238E27FC236}">
                <a16:creationId xmlns:a16="http://schemas.microsoft.com/office/drawing/2014/main" id="{2867CAB8-3930-481C-870A-E4610F7C3B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94" y="1737519"/>
            <a:ext cx="4133675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57E70E-62E9-44DF-9153-AC01FFC20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80906"/>
            <a:ext cx="6253864" cy="8155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EEAEF3-AC4B-4488-90E5-329EFAC28793}"/>
              </a:ext>
            </a:extLst>
          </p:cNvPr>
          <p:cNvSpPr/>
          <p:nvPr/>
        </p:nvSpPr>
        <p:spPr>
          <a:xfrm>
            <a:off x="294309" y="2852936"/>
            <a:ext cx="3950249" cy="1456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Гибкий тайм-менеджмент.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пути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96E204-7AB6-48C7-A742-069B1F52E6B1}"/>
              </a:ext>
            </a:extLst>
          </p:cNvPr>
          <p:cNvSpPr/>
          <p:nvPr/>
        </p:nvSpPr>
        <p:spPr>
          <a:xfrm>
            <a:off x="4049094" y="5735939"/>
            <a:ext cx="1811329" cy="385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 июня, 2021 г.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28AF1-E722-4B31-A060-EFEC4B85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286605"/>
            <a:ext cx="4752528" cy="91014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+mn-lt"/>
              </a:rPr>
              <a:t>Квадрат Декарта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3ACB82E-9F1A-40AC-BD3B-2456698BC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25679"/>
              </p:ext>
            </p:extLst>
          </p:nvPr>
        </p:nvGraphicFramePr>
        <p:xfrm>
          <a:off x="211526" y="1846262"/>
          <a:ext cx="8680954" cy="215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477">
                  <a:extLst>
                    <a:ext uri="{9D8B030D-6E8A-4147-A177-3AD203B41FA5}">
                      <a16:colId xmlns:a16="http://schemas.microsoft.com/office/drawing/2014/main" val="3765964046"/>
                    </a:ext>
                  </a:extLst>
                </a:gridCol>
                <a:gridCol w="4340477">
                  <a:extLst>
                    <a:ext uri="{9D8B030D-6E8A-4147-A177-3AD203B41FA5}">
                      <a16:colId xmlns:a16="http://schemas.microsoft.com/office/drawing/2014/main" val="1569647762"/>
                    </a:ext>
                  </a:extLst>
                </a:gridCol>
              </a:tblGrid>
              <a:tr h="1079401">
                <a:tc>
                  <a:txBody>
                    <a:bodyPr/>
                    <a:lstStyle/>
                    <a:p>
                      <a:r>
                        <a:rPr lang="ru-RU" sz="2400" dirty="0"/>
                        <a:t>ЧТО БУДЕТ, ЕСЛИ ЭТО ПРОИЗОЙДЁТ?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ЧТО БУДЕТ, ЕСЛИ ЭТО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НЕ </a:t>
                      </a:r>
                      <a:r>
                        <a:rPr lang="ru-RU" sz="2400" dirty="0"/>
                        <a:t>ПРОИЗОЙДЁТ?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340571"/>
                  </a:ext>
                </a:extLst>
              </a:tr>
              <a:tr h="1079401">
                <a:tc>
                  <a:txBody>
                    <a:bodyPr/>
                    <a:lstStyle/>
                    <a:p>
                      <a:r>
                        <a:rPr lang="ru-RU" sz="2400" dirty="0"/>
                        <a:t>ЧЕГО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НЕ</a:t>
                      </a:r>
                      <a:r>
                        <a:rPr lang="ru-RU" sz="2400" dirty="0"/>
                        <a:t> БУДЕТ, ЕСЛИ ЭТО ПРОИЗОЙДЁТ?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ЧЕГО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НЕ</a:t>
                      </a:r>
                      <a:r>
                        <a:rPr lang="ru-RU" sz="2400" dirty="0"/>
                        <a:t> БУДЕТ ЕСЛИ ЭТО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НЕ</a:t>
                      </a:r>
                      <a:r>
                        <a:rPr lang="ru-RU" sz="2400" dirty="0"/>
                        <a:t> ПРОИЗОЙДЁТ?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5398"/>
                  </a:ext>
                </a:extLst>
              </a:tr>
            </a:tbl>
          </a:graphicData>
        </a:graphic>
      </p:graphicFrame>
      <p:pic>
        <p:nvPicPr>
          <p:cNvPr id="6" name="Picture 2" descr="UEzY6WYaChU">
            <a:extLst>
              <a:ext uri="{FF2B5EF4-FFF2-40B4-BE49-F238E27FC236}">
                <a16:creationId xmlns:a16="http://schemas.microsoft.com/office/drawing/2014/main" id="{D1296173-669E-4F2A-9117-C18CECBA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6" y="255404"/>
            <a:ext cx="2016224" cy="9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im0-tub-ru.yandex.net/i?id=6ba966bb0ca2bef70e439d6bea1944ff&amp;n=13">
            <a:extLst>
              <a:ext uri="{FF2B5EF4-FFF2-40B4-BE49-F238E27FC236}">
                <a16:creationId xmlns:a16="http://schemas.microsoft.com/office/drawing/2014/main" id="{9B60962E-76C3-49FF-BD7B-9AB9EE449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39585"/>
            <a:ext cx="1872209" cy="21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102E67-A410-40CD-8C5B-58C7C86B8662}"/>
              </a:ext>
            </a:extLst>
          </p:cNvPr>
          <p:cNvSpPr/>
          <p:nvPr/>
        </p:nvSpPr>
        <p:spPr>
          <a:xfrm>
            <a:off x="205596" y="4434156"/>
            <a:ext cx="6346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A2A2C"/>
                </a:solidFill>
                <a:latin typeface="open sans"/>
              </a:rPr>
              <a:t>Рене Декарт – математик, философ, физиолог, механик и физик, чьи идеи и открытия сыграли большую роль в развитии сразу нескольких научных отраслей. Он разработал алгебраическую символику, которую мы используем и по сей день, стал «отцом» аналитической геометрии, заложил основы для становления рефлексологии, создал механицизм в физике</a:t>
            </a: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2DD949-73BB-4FE5-AB04-C8387F2ECAE0}"/>
              </a:ext>
            </a:extLst>
          </p:cNvPr>
          <p:cNvSpPr/>
          <p:nvPr/>
        </p:nvSpPr>
        <p:spPr>
          <a:xfrm>
            <a:off x="2221820" y="1136495"/>
            <a:ext cx="6094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2A2A2C"/>
                </a:solidFill>
                <a:latin typeface="Century" panose="02040604050505020304" pitchFamily="18" charset="0"/>
              </a:rPr>
              <a:t>«Я мыслю – следовательно, я существую»</a:t>
            </a:r>
            <a:endParaRPr lang="ru-RU" i="1" dirty="0">
              <a:latin typeface="Century" panose="020406040505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1F2800-F5FE-4A7E-B4C9-C96D419BC45A}"/>
              </a:ext>
            </a:extLst>
          </p:cNvPr>
          <p:cNvSpPr/>
          <p:nvPr/>
        </p:nvSpPr>
        <p:spPr>
          <a:xfrm>
            <a:off x="1043608" y="6360065"/>
            <a:ext cx="7704856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Четыре постулата тайм-менеджмента: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планируй, выделяй главное, назначай время, действуй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6964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3397A-33D8-4E9F-A748-FB1D4EEC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4395"/>
          </a:xfrm>
        </p:spPr>
        <p:txBody>
          <a:bodyPr>
            <a:normAutofit fontScale="90000"/>
          </a:bodyPr>
          <a:lstStyle/>
          <a:p>
            <a:endParaRPr lang="ru-RU" sz="1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96EFF3-AFAA-41BE-8F13-DF8887A6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87091"/>
            <a:ext cx="8712967" cy="545022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Если хочешь идти быстро, иди один. Если хочешь идти далеко, иди вместе.</a:t>
            </a:r>
          </a:p>
          <a:p>
            <a:r>
              <a:rPr lang="ru-RU" i="1" dirty="0"/>
              <a:t>Африканская пословица</a:t>
            </a:r>
          </a:p>
          <a:p>
            <a:r>
              <a:rPr lang="ru-RU" b="1" dirty="0"/>
              <a:t>Во времена решительных  перемен будущее за теми, кто учится </a:t>
            </a:r>
          </a:p>
          <a:p>
            <a:r>
              <a:rPr lang="ru-RU" i="1" dirty="0"/>
              <a:t>Эрик Хоффер, американский философ, обладатель Президентской Медали Свободы</a:t>
            </a:r>
          </a:p>
          <a:p>
            <a:r>
              <a:rPr lang="ru-RU" b="1" dirty="0"/>
              <a:t>Унция практики обычно дороже тонн теории</a:t>
            </a:r>
          </a:p>
          <a:p>
            <a:r>
              <a:rPr lang="ru-RU" i="1" dirty="0"/>
              <a:t>Эрнст Фридрих Шумахер, британский экономист немецкого происхождения</a:t>
            </a:r>
          </a:p>
          <a:p>
            <a:r>
              <a:rPr lang="ru-RU" b="1" dirty="0"/>
              <a:t>Удача случается тогда, когда подготовка соответствует возможности</a:t>
            </a:r>
          </a:p>
          <a:p>
            <a:r>
              <a:rPr lang="ru-RU" dirty="0"/>
              <a:t> </a:t>
            </a:r>
            <a:r>
              <a:rPr lang="ru-RU" i="1" dirty="0"/>
              <a:t>Сенека, древний философ и государственный деятель, воспитатель Нерона</a:t>
            </a:r>
          </a:p>
          <a:p>
            <a:r>
              <a:rPr lang="ru-RU" b="1" dirty="0"/>
              <a:t>Главная мера ума – это способность меняться</a:t>
            </a:r>
          </a:p>
          <a:p>
            <a:r>
              <a:rPr lang="ru-RU" i="1" dirty="0"/>
              <a:t>Альберт </a:t>
            </a:r>
            <a:r>
              <a:rPr lang="ru-RU" i="1" dirty="0" err="1"/>
              <a:t>Энштейн</a:t>
            </a:r>
            <a:endParaRPr lang="ru-RU" i="1" dirty="0"/>
          </a:p>
          <a:p>
            <a:r>
              <a:rPr lang="ru-RU" b="1" dirty="0"/>
              <a:t>Лучший способ предсказать будущее – </a:t>
            </a:r>
          </a:p>
          <a:p>
            <a:r>
              <a:rPr lang="ru-RU" b="1" dirty="0"/>
              <a:t>создать его самому</a:t>
            </a:r>
          </a:p>
          <a:p>
            <a:r>
              <a:rPr lang="ru-RU" i="1" dirty="0"/>
              <a:t>Питер </a:t>
            </a:r>
            <a:r>
              <a:rPr lang="ru-RU" i="1" dirty="0" err="1"/>
              <a:t>Друкер</a:t>
            </a:r>
            <a:r>
              <a:rPr lang="ru-RU" i="1" dirty="0"/>
              <a:t>, американский ученый</a:t>
            </a:r>
          </a:p>
          <a:p>
            <a:endParaRPr lang="ru-RU" b="1" dirty="0"/>
          </a:p>
        </p:txBody>
      </p:sp>
      <p:pic>
        <p:nvPicPr>
          <p:cNvPr id="4098" name="Picture 2" descr="https://pbs.twimg.com/media/EZCjLuiWoAEfbsk.jpg">
            <a:extLst>
              <a:ext uri="{FF2B5EF4-FFF2-40B4-BE49-F238E27FC236}">
                <a16:creationId xmlns:a16="http://schemas.microsoft.com/office/drawing/2014/main" id="{C8760F31-EC57-477B-8DD8-2326DE524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694102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EzY6WYaChU">
            <a:extLst>
              <a:ext uri="{FF2B5EF4-FFF2-40B4-BE49-F238E27FC236}">
                <a16:creationId xmlns:a16="http://schemas.microsoft.com/office/drawing/2014/main" id="{315E4927-6068-4CA5-8F49-AD10C5CE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4428"/>
            <a:ext cx="1372777" cy="6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73B8E5-BAA1-4252-A16B-78E4EB3D8AE1}"/>
              </a:ext>
            </a:extLst>
          </p:cNvPr>
          <p:cNvSpPr/>
          <p:nvPr/>
        </p:nvSpPr>
        <p:spPr>
          <a:xfrm>
            <a:off x="822960" y="6415070"/>
            <a:ext cx="799751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Четыре постулата тайм-менеджмента: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планируй, выделяй главное, назначай время, действуй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1526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3397A-33D8-4E9F-A748-FB1D4EEC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4395"/>
          </a:xfrm>
        </p:spPr>
        <p:txBody>
          <a:bodyPr>
            <a:normAutofit fontScale="90000"/>
          </a:bodyPr>
          <a:lstStyle/>
          <a:p>
            <a:endParaRPr lang="ru-RU" sz="1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96EFF3-AFAA-41BE-8F13-DF8887A6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87091"/>
            <a:ext cx="8712967" cy="545022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Рабочие стадии</a:t>
            </a:r>
          </a:p>
          <a:p>
            <a:pPr algn="ctr"/>
            <a:endParaRPr lang="ru-RU" b="1" dirty="0"/>
          </a:p>
          <a:p>
            <a:pPr algn="just"/>
            <a:r>
              <a:rPr lang="ru-RU" b="1" dirty="0"/>
              <a:t>1. Этап энтузиазма (адаптация)</a:t>
            </a:r>
          </a:p>
          <a:p>
            <a:pPr algn="just"/>
            <a:r>
              <a:rPr lang="ru-RU" b="1" dirty="0"/>
              <a:t>2. Этап уверенности (в этом что-то есть)</a:t>
            </a:r>
          </a:p>
          <a:p>
            <a:pPr algn="just"/>
            <a:r>
              <a:rPr lang="ru-RU" b="1" dirty="0"/>
              <a:t>3. Этап расслабления (работа на территории работы)</a:t>
            </a:r>
          </a:p>
          <a:p>
            <a:pPr algn="just"/>
            <a:r>
              <a:rPr lang="ru-RU" b="1" dirty="0"/>
              <a:t>4. Этап охлаждения (работа в тягость)</a:t>
            </a:r>
          </a:p>
          <a:p>
            <a:pPr algn="just"/>
            <a:r>
              <a:rPr lang="ru-RU" b="1" dirty="0"/>
              <a:t>5. Этап дерзости (готов говорить)</a:t>
            </a:r>
          </a:p>
          <a:p>
            <a:pPr marL="0" indent="0" algn="just">
              <a:buNone/>
            </a:pPr>
            <a:endParaRPr lang="ru-RU" b="1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Уволиться – получить волю!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Помни!</a:t>
            </a:r>
          </a:p>
          <a:p>
            <a:pPr algn="just"/>
            <a:r>
              <a:rPr lang="ru-RU" b="1" dirty="0"/>
              <a:t>Работу домой несть нельзя</a:t>
            </a:r>
          </a:p>
          <a:p>
            <a:pPr algn="just"/>
            <a:r>
              <a:rPr lang="ru-RU" b="1" dirty="0"/>
              <a:t>О работе дома не говорим (офис)</a:t>
            </a:r>
          </a:p>
          <a:p>
            <a:pPr algn="just"/>
            <a:r>
              <a:rPr lang="ru-RU" b="1" dirty="0"/>
              <a:t>Помнить кто ваши члены семьи</a:t>
            </a:r>
          </a:p>
          <a:p>
            <a:pPr algn="just"/>
            <a:r>
              <a:rPr lang="ru-RU" b="1" dirty="0"/>
              <a:t>Избавиться от барахла (телефон, </a:t>
            </a:r>
          </a:p>
          <a:p>
            <a:pPr algn="just"/>
            <a:r>
              <a:rPr lang="ru-RU" b="1" dirty="0"/>
              <a:t>время для жизни, прогнозировать жизнь, бежать, </a:t>
            </a:r>
          </a:p>
          <a:p>
            <a:pPr algn="just"/>
            <a:r>
              <a:rPr lang="ru-RU" b="1" dirty="0"/>
              <a:t>жечь корабли </a:t>
            </a:r>
            <a:r>
              <a:rPr lang="ru-RU" b="1"/>
              <a:t>– реальный </a:t>
            </a:r>
            <a:r>
              <a:rPr lang="ru-RU" b="1" dirty="0"/>
              <a:t>шанс победы)</a:t>
            </a:r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endParaRPr lang="ru-RU" b="1" dirty="0"/>
          </a:p>
        </p:txBody>
      </p:sp>
      <p:pic>
        <p:nvPicPr>
          <p:cNvPr id="4098" name="Picture 2" descr="https://pbs.twimg.com/media/EZCjLuiWoAEfbsk.jpg">
            <a:extLst>
              <a:ext uri="{FF2B5EF4-FFF2-40B4-BE49-F238E27FC236}">
                <a16:creationId xmlns:a16="http://schemas.microsoft.com/office/drawing/2014/main" id="{C8760F31-EC57-477B-8DD8-2326DE524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694102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EzY6WYaChU">
            <a:extLst>
              <a:ext uri="{FF2B5EF4-FFF2-40B4-BE49-F238E27FC236}">
                <a16:creationId xmlns:a16="http://schemas.microsoft.com/office/drawing/2014/main" id="{315E4927-6068-4CA5-8F49-AD10C5CE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4428"/>
            <a:ext cx="1372777" cy="6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22D339-4699-4366-935C-7B0917BE9345}"/>
              </a:ext>
            </a:extLst>
          </p:cNvPr>
          <p:cNvSpPr/>
          <p:nvPr/>
        </p:nvSpPr>
        <p:spPr>
          <a:xfrm>
            <a:off x="656692" y="6415070"/>
            <a:ext cx="783061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Четыре постулата тайм-менеджмента: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планируй, выделяй главное, назначай время, действуй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67961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irknig.eu/image/cache/Popurri/master-vremeni-1200x630.jpg">
            <a:extLst>
              <a:ext uri="{FF2B5EF4-FFF2-40B4-BE49-F238E27FC236}">
                <a16:creationId xmlns:a16="http://schemas.microsoft.com/office/drawing/2014/main" id="{31FD9F00-2C4F-4866-9CA7-0C8398479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" y="62453"/>
            <a:ext cx="3609286" cy="18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yaivobooks.com.ua/media/product/256/zhestkij-tajm-menedzhment-voz-mite-svoju-zhizn-pod-kontrol-61e.jpg">
            <a:extLst>
              <a:ext uri="{FF2B5EF4-FFF2-40B4-BE49-F238E27FC236}">
                <a16:creationId xmlns:a16="http://schemas.microsoft.com/office/drawing/2014/main" id="{2B439304-CE30-4BA6-8549-818017ED4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" y="4260377"/>
            <a:ext cx="2601174" cy="198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1.ozone.ru/s3/multimedia-0/6013394772.jpg">
            <a:extLst>
              <a:ext uri="{FF2B5EF4-FFF2-40B4-BE49-F238E27FC236}">
                <a16:creationId xmlns:a16="http://schemas.microsoft.com/office/drawing/2014/main" id="{7121933A-4659-4C5D-8E4A-4C48BA5F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6" y="2348880"/>
            <a:ext cx="1428062" cy="178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1.rozetka.ua/goods/5924451/46992632_images_5924451512.jpg">
            <a:extLst>
              <a:ext uri="{FF2B5EF4-FFF2-40B4-BE49-F238E27FC236}">
                <a16:creationId xmlns:a16="http://schemas.microsoft.com/office/drawing/2014/main" id="{8A015ACC-663B-40B0-85C8-1ADD3323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88" y="1340768"/>
            <a:ext cx="259030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takepls.ru/i/imgs/main-cdn.goods.ru/hlr-system/1689641/100023067572b0.jpg">
            <a:extLst>
              <a:ext uri="{FF2B5EF4-FFF2-40B4-BE49-F238E27FC236}">
                <a16:creationId xmlns:a16="http://schemas.microsoft.com/office/drawing/2014/main" id="{3267A380-A2E5-4790-8C3F-C3AEAA2C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4"/>
            <a:ext cx="2050302" cy="30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1.ozone.ru/multimedia/1013993573.jpg">
            <a:extLst>
              <a:ext uri="{FF2B5EF4-FFF2-40B4-BE49-F238E27FC236}">
                <a16:creationId xmlns:a16="http://schemas.microsoft.com/office/drawing/2014/main" id="{A6CC60BB-A55C-4D66-A682-09B8552F8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70210"/>
            <a:ext cx="1836262" cy="29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cdn1.ozone.ru/multimedia/c1200/1005877808.jpg">
            <a:extLst>
              <a:ext uri="{FF2B5EF4-FFF2-40B4-BE49-F238E27FC236}">
                <a16:creationId xmlns:a16="http://schemas.microsoft.com/office/drawing/2014/main" id="{3C5CE5DA-971E-4265-A3BA-108A900F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62494"/>
            <a:ext cx="1944217" cy="27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forkidsandmum.ru/pictures/1014017572.jpg">
            <a:extLst>
              <a:ext uri="{FF2B5EF4-FFF2-40B4-BE49-F238E27FC236}">
                <a16:creationId xmlns:a16="http://schemas.microsoft.com/office/drawing/2014/main" id="{D58A0E61-D83F-4B35-BE1B-5A899C2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200324"/>
            <a:ext cx="1944217" cy="280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static.ozone.ru/multimedia/books_covers/1005782296.jpg">
            <a:extLst>
              <a:ext uri="{FF2B5EF4-FFF2-40B4-BE49-F238E27FC236}">
                <a16:creationId xmlns:a16="http://schemas.microsoft.com/office/drawing/2014/main" id="{633B0F00-85C9-408E-BC07-8881D76C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03" y="67624"/>
            <a:ext cx="1315327" cy="18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9B1923-BCC4-4A31-8974-CDB76C73287B}"/>
              </a:ext>
            </a:extLst>
          </p:cNvPr>
          <p:cNvSpPr/>
          <p:nvPr/>
        </p:nvSpPr>
        <p:spPr>
          <a:xfrm>
            <a:off x="562118" y="6388592"/>
            <a:ext cx="8019763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Четыре постулата тайм-менеджмента: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планируй, выделяй главное, назначай время, действуй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4626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nt.ws/uploads/pic/2018/5/6e9489ead7102b6305607.png">
            <a:extLst>
              <a:ext uri="{FF2B5EF4-FFF2-40B4-BE49-F238E27FC236}">
                <a16:creationId xmlns:a16="http://schemas.microsoft.com/office/drawing/2014/main" id="{8851862B-DE68-4290-B325-D75DAA48D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0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6DC995-F133-4F42-B368-9F2F435F0E28}"/>
              </a:ext>
            </a:extLst>
          </p:cNvPr>
          <p:cNvSpPr/>
          <p:nvPr/>
        </p:nvSpPr>
        <p:spPr>
          <a:xfrm>
            <a:off x="827584" y="6381328"/>
            <a:ext cx="8208912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Четыре постулата тайм-менеджмента: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планируй, выделяй главное, назначай время, действуй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131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96651"/>
            <a:ext cx="8496944" cy="252029"/>
          </a:xfrm>
        </p:spPr>
        <p:txBody>
          <a:bodyPr>
            <a:normAutofit fontScale="90000"/>
          </a:bodyPr>
          <a:lstStyle/>
          <a:p>
            <a:pPr algn="ctr"/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1916832"/>
            <a:ext cx="7330008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/>
              <a:t>	</a:t>
            </a:r>
            <a:endParaRPr lang="ru-RU" dirty="0"/>
          </a:p>
        </p:txBody>
      </p:sp>
      <p:pic>
        <p:nvPicPr>
          <p:cNvPr id="1026" name="Picture 2" descr="UEzY6WYaChU">
            <a:extLst>
              <a:ext uri="{FF2B5EF4-FFF2-40B4-BE49-F238E27FC236}">
                <a16:creationId xmlns:a16="http://schemas.microsoft.com/office/drawing/2014/main" id="{E24F648A-193E-4073-882C-97F30E58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746"/>
            <a:ext cx="1944216" cy="9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95250A-21E3-4727-962D-41F0F5EA1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21" y="1704755"/>
            <a:ext cx="2060848" cy="210438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2E64E0-8055-4285-B0D0-37019EF88BD7}"/>
              </a:ext>
            </a:extLst>
          </p:cNvPr>
          <p:cNvSpPr/>
          <p:nvPr/>
        </p:nvSpPr>
        <p:spPr>
          <a:xfrm>
            <a:off x="5364088" y="4125097"/>
            <a:ext cx="3600400" cy="20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1600" b="1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маль Елена В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ru-RU" sz="1600" b="1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чеславовна</a:t>
            </a:r>
            <a:r>
              <a:rPr lang="ru-RU" sz="16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руководителя </a:t>
            </a:r>
          </a:p>
          <a:p>
            <a:pPr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опережающей профессиональной подготовки </a:t>
            </a:r>
          </a:p>
          <a:p>
            <a:pPr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Краснодарского края</a:t>
            </a:r>
          </a:p>
          <a:p>
            <a:pPr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организационно-методической работе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CF7D59-41B3-4CF6-86C2-A17F0976DB17}"/>
              </a:ext>
            </a:extLst>
          </p:cNvPr>
          <p:cNvSpPr/>
          <p:nvPr/>
        </p:nvSpPr>
        <p:spPr>
          <a:xfrm>
            <a:off x="467544" y="4128015"/>
            <a:ext cx="3312369" cy="202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</a:t>
            </a:r>
            <a:r>
              <a:rPr lang="ru-RU" sz="1600" b="1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занова На</a:t>
            </a:r>
            <a:r>
              <a:rPr lang="ru-RU" sz="1600" b="1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600" b="1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аль</a:t>
            </a:r>
            <a:r>
              <a:rPr lang="ru-RU" sz="1600" b="1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Б</a:t>
            </a:r>
            <a:r>
              <a:rPr lang="ru-RU" sz="1600" b="1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орисовна</a:t>
            </a:r>
            <a:r>
              <a:rPr lang="ru-RU" sz="16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руководителя </a:t>
            </a:r>
          </a:p>
          <a:p>
            <a:pPr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опережающей профессиональной подготовки </a:t>
            </a:r>
          </a:p>
          <a:p>
            <a:pPr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Краснодарского края</a:t>
            </a:r>
          </a:p>
          <a:p>
            <a:pPr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учебно-аналитической</a:t>
            </a:r>
          </a:p>
          <a:p>
            <a:pPr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483261-6D65-4974-AE6F-08A3B2217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" y="1727926"/>
            <a:ext cx="2557748" cy="21043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868DC-CE24-4A6B-9317-4633DA488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140914"/>
            <a:ext cx="6912768" cy="8155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53DFB07-2190-4905-B20C-B75FA91C4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68" y="1565936"/>
            <a:ext cx="4468950" cy="1721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E87853-309A-4A71-8698-6AEE73833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407" y="1565937"/>
            <a:ext cx="4062862" cy="16198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5F81B-BBAF-44E5-8000-6B84A190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86605"/>
            <a:ext cx="7323152" cy="399083"/>
          </a:xfrm>
        </p:spPr>
        <p:txBody>
          <a:bodyPr>
            <a:normAutofit/>
          </a:bodyPr>
          <a:lstStyle/>
          <a:p>
            <a:r>
              <a:rPr lang="ru-RU" sz="1200" dirty="0"/>
              <a:t>Помнить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DF229-944A-4DF5-AF92-AC7CB1B94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87412"/>
            <a:ext cx="7899217" cy="4781682"/>
          </a:xfrm>
        </p:spPr>
        <p:txBody>
          <a:bodyPr/>
          <a:lstStyle/>
          <a:p>
            <a:r>
              <a:rPr lang="ru-RU" b="1" dirty="0"/>
              <a:t>Око Возрождения (Пять тибетских жемчужин) — мой отзыв о практике</a:t>
            </a: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6" name="Picture 2" descr="UEzY6WYaChU">
            <a:extLst>
              <a:ext uri="{FF2B5EF4-FFF2-40B4-BE49-F238E27FC236}">
                <a16:creationId xmlns:a16="http://schemas.microsoft.com/office/drawing/2014/main" id="{F64ECE6A-DE6C-4C57-BB92-D6AD2AD49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9" y="106418"/>
            <a:ext cx="2016224" cy="9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5 тибетских упражнений">
            <a:extLst>
              <a:ext uri="{FF2B5EF4-FFF2-40B4-BE49-F238E27FC236}">
                <a16:creationId xmlns:a16="http://schemas.microsoft.com/office/drawing/2014/main" id="{76E52D29-6A17-4E80-9C05-F639B788E9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7" y="1772816"/>
            <a:ext cx="2954591" cy="190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Идея личной эффективности на 25 000 долларов">
            <a:extLst>
              <a:ext uri="{FF2B5EF4-FFF2-40B4-BE49-F238E27FC236}">
                <a16:creationId xmlns:a16="http://schemas.microsoft.com/office/drawing/2014/main" id="{8B771FC0-2648-471D-9610-FE1C9C0CBE0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7" y="3733520"/>
            <a:ext cx="3609045" cy="220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9">
            <a:extLst>
              <a:ext uri="{FF2B5EF4-FFF2-40B4-BE49-F238E27FC236}">
                <a16:creationId xmlns:a16="http://schemas.microsoft.com/office/drawing/2014/main" id="{3684B12F-7164-45A6-831A-631C742D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8" y="1566972"/>
            <a:ext cx="1966793" cy="220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cielparfum.ru/sites/cielparfum.ru/files/Matritsa-upravlieniia-vriemieniem_1.jpg">
            <a:extLst>
              <a:ext uri="{FF2B5EF4-FFF2-40B4-BE49-F238E27FC236}">
                <a16:creationId xmlns:a16="http://schemas.microsoft.com/office/drawing/2014/main" id="{D52D2059-48E5-420B-90B5-9C9DCE73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9425" y="1772816"/>
            <a:ext cx="3348235" cy="4320479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5A46BB-34A8-4417-9CC1-7BB6BDE5C3D8}"/>
              </a:ext>
            </a:extLst>
          </p:cNvPr>
          <p:cNvSpPr/>
          <p:nvPr/>
        </p:nvSpPr>
        <p:spPr>
          <a:xfrm>
            <a:off x="749102" y="5930650"/>
            <a:ext cx="339496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Помнить только об одном деле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1258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FAA3465-4662-440B-88F4-0017CE017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216" y="605946"/>
            <a:ext cx="7092280" cy="76613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ea typeface="Cambria" panose="02040503050406030204" pitchFamily="18" charset="0"/>
              </a:rPr>
              <a:t>Цель второй встречи: </a:t>
            </a:r>
            <a:r>
              <a:rPr lang="ru-RU" sz="2400" b="1" dirty="0">
                <a:solidFill>
                  <a:schemeClr val="tx1"/>
                </a:solidFill>
                <a:ea typeface="Cambria" panose="02040503050406030204" pitchFamily="18" charset="0"/>
              </a:rPr>
              <a:t>пустить в своё сознание понимание о том, что главным правилом управления временем является - </a:t>
            </a:r>
            <a:r>
              <a:rPr lang="ru-RU" sz="2400" b="1" dirty="0">
                <a:solidFill>
                  <a:srgbClr val="C00000"/>
                </a:solidFill>
                <a:ea typeface="Cambria" panose="02040503050406030204" pitchFamily="18" charset="0"/>
              </a:rPr>
              <a:t>успеть сделать не всё, а успеть сделать главное</a:t>
            </a:r>
          </a:p>
        </p:txBody>
      </p:sp>
      <p:pic>
        <p:nvPicPr>
          <p:cNvPr id="1028" name="Picture 4" descr="https://flytothesky.ru/wp-content/uploads/2017/02/9898.jpg">
            <a:extLst>
              <a:ext uri="{FF2B5EF4-FFF2-40B4-BE49-F238E27FC236}">
                <a16:creationId xmlns:a16="http://schemas.microsoft.com/office/drawing/2014/main" id="{510AF537-CEE7-4F39-A994-566255FFA2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513416"/>
            <a:ext cx="8208912" cy="38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EzY6WYaChU">
            <a:extLst>
              <a:ext uri="{FF2B5EF4-FFF2-40B4-BE49-F238E27FC236}">
                <a16:creationId xmlns:a16="http://schemas.microsoft.com/office/drawing/2014/main" id="{F0436E2E-0575-4C5A-959D-F0A8B71B4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173"/>
            <a:ext cx="1944216" cy="9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C6DAC9-90F2-44B8-8B08-6E988EB842D9}"/>
              </a:ext>
            </a:extLst>
          </p:cNvPr>
          <p:cNvSpPr/>
          <p:nvPr/>
        </p:nvSpPr>
        <p:spPr>
          <a:xfrm>
            <a:off x="251520" y="5485922"/>
            <a:ext cx="8712968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Четыре постулата тайм-менеджмента: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планируй, выделяй главное, назначай время, действуй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5124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FAA3465-4662-440B-88F4-0017CE017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601912"/>
            <a:ext cx="5472607" cy="37272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ea typeface="Cambria" panose="02040503050406030204" pitchFamily="18" charset="0"/>
              </a:rPr>
              <a:t>1. Планирование времени </a:t>
            </a:r>
          </a:p>
        </p:txBody>
      </p:sp>
      <p:pic>
        <p:nvPicPr>
          <p:cNvPr id="7" name="Picture 2" descr="UEzY6WYaChU">
            <a:extLst>
              <a:ext uri="{FF2B5EF4-FFF2-40B4-BE49-F238E27FC236}">
                <a16:creationId xmlns:a16="http://schemas.microsoft.com/office/drawing/2014/main" id="{F0436E2E-0575-4C5A-959D-F0A8B71B4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907"/>
            <a:ext cx="1944216" cy="9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F8A8959-D465-4B95-9F61-A93ADFBCE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043233" cy="4168286"/>
          </a:xfrm>
        </p:spPr>
        <p:txBody>
          <a:bodyPr/>
          <a:lstStyle/>
          <a:p>
            <a:r>
              <a:rPr lang="ru-RU" b="1" dirty="0"/>
              <a:t>Планируй</a:t>
            </a:r>
            <a:r>
              <a:rPr lang="ru-RU" dirty="0"/>
              <a:t> – составление списка задач (на день, неделю, месяц, квартал, год, два… пять); </a:t>
            </a:r>
            <a:r>
              <a:rPr lang="ru-RU" i="1" dirty="0"/>
              <a:t>дела с дедлайном, дела без дедлайна</a:t>
            </a:r>
          </a:p>
          <a:p>
            <a:r>
              <a:rPr lang="ru-RU" b="1" dirty="0"/>
              <a:t>Выделяй главное </a:t>
            </a:r>
            <a:r>
              <a:rPr lang="ru-RU" dirty="0"/>
              <a:t>– осуществить верный выбор главного из всего списка главных задач (те, что принесут вам 80% результата);</a:t>
            </a:r>
          </a:p>
          <a:p>
            <a:r>
              <a:rPr lang="ru-RU" b="1" dirty="0"/>
              <a:t>Назначай время </a:t>
            </a:r>
            <a:r>
              <a:rPr lang="ru-RU" dirty="0"/>
              <a:t>– определить оптимальное время для выполнения главной задачи; </a:t>
            </a:r>
          </a:p>
          <a:p>
            <a:r>
              <a:rPr lang="ru-RU" b="1" dirty="0"/>
              <a:t>Действуй</a:t>
            </a:r>
            <a:r>
              <a:rPr lang="ru-RU" dirty="0"/>
              <a:t> – выполнение этой задачи без отвлечения на поступающие новые указания</a:t>
            </a:r>
            <a:endParaRPr lang="en-US" dirty="0"/>
          </a:p>
          <a:p>
            <a:endParaRPr lang="ru-RU" dirty="0"/>
          </a:p>
        </p:txBody>
      </p:sp>
      <p:pic>
        <p:nvPicPr>
          <p:cNvPr id="1026" name="Picture 2" descr="https://yt3.ggpht.com/a/AATXAJxIPgshrzd7fwg10zCGPUY4BwlYNcUXUuBn0ILNQ04=s900-c-k-c0xffffffff-no-rj-mo">
            <a:extLst>
              <a:ext uri="{FF2B5EF4-FFF2-40B4-BE49-F238E27FC236}">
                <a16:creationId xmlns:a16="http://schemas.microsoft.com/office/drawing/2014/main" id="{2ADD273E-503E-4C14-802C-AFAC21F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24" y="4235151"/>
            <a:ext cx="3161448" cy="20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B5B48A-B007-4CA3-9351-5417389BB149}"/>
              </a:ext>
            </a:extLst>
          </p:cNvPr>
          <p:cNvSpPr/>
          <p:nvPr/>
        </p:nvSpPr>
        <p:spPr>
          <a:xfrm>
            <a:off x="777239" y="6419443"/>
            <a:ext cx="8043233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Четыре постулата тайм-менеджмента: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планируй, выделяй главное, назначай время, действуй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0150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0423D-95AE-4D3C-9864-B42738B8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44052"/>
            <a:ext cx="5976664" cy="838140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>
                <a:solidFill>
                  <a:srgbClr val="002060"/>
                </a:solidFill>
              </a:rPr>
              <a:t>Колесо баланса жизни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0A86EA-A1D0-4082-9EEA-B7B6E25D41AF}"/>
              </a:ext>
            </a:extLst>
          </p:cNvPr>
          <p:cNvSpPr/>
          <p:nvPr/>
        </p:nvSpPr>
        <p:spPr>
          <a:xfrm>
            <a:off x="80385" y="5517232"/>
            <a:ext cx="8983230" cy="77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Грамотное управление временем получается у того, у кого есть цели в каждой из важных сфер жизни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2" descr="https://avatars.mds.yandex.net/get-zen_doc/28845/pub_5d58e4eebd639600aea710ea_5d7bd7d306cc4600ae57b2a5/scale_1200">
            <a:extLst>
              <a:ext uri="{FF2B5EF4-FFF2-40B4-BE49-F238E27FC236}">
                <a16:creationId xmlns:a16="http://schemas.microsoft.com/office/drawing/2014/main" id="{1A49AE1B-D4F1-4152-BD92-35440323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320480" cy="439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ic.pics.livejournal.com/ogrishchenko/36219216/53322/53322_original.jpg">
            <a:extLst>
              <a:ext uri="{FF2B5EF4-FFF2-40B4-BE49-F238E27FC236}">
                <a16:creationId xmlns:a16="http://schemas.microsoft.com/office/drawing/2014/main" id="{4E00A45D-9BE5-4376-8062-D463FE1E59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2048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EzY6WYaChU">
            <a:extLst>
              <a:ext uri="{FF2B5EF4-FFF2-40B4-BE49-F238E27FC236}">
                <a16:creationId xmlns:a16="http://schemas.microsoft.com/office/drawing/2014/main" id="{51391B3A-3DCD-4025-BD16-D76752AE7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19" y="136399"/>
            <a:ext cx="2010649" cy="94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aritz-urresti.com/wp-content/uploads/2012/04/paul-j-meyer-gestion-del-tiempo-personal-1.jpg">
            <a:extLst>
              <a:ext uri="{FF2B5EF4-FFF2-40B4-BE49-F238E27FC236}">
                <a16:creationId xmlns:a16="http://schemas.microsoft.com/office/drawing/2014/main" id="{1353C242-2A4D-4C91-91E0-EB989EF8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" y="72641"/>
            <a:ext cx="1683303" cy="12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63DEF4-12FD-433C-A480-FB74CA076B33}"/>
              </a:ext>
            </a:extLst>
          </p:cNvPr>
          <p:cNvSpPr/>
          <p:nvPr/>
        </p:nvSpPr>
        <p:spPr>
          <a:xfrm>
            <a:off x="755576" y="6408951"/>
            <a:ext cx="7704856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Четыре постулата тайм-менеджмента: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планируй, выделяй главное, назначай время, действуй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5345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54388-FE61-4D83-A082-6E9E56CE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286605"/>
            <a:ext cx="6120679" cy="6221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2. Верное формулирование цели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(SMART)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avatars.mds.yandex.net/get-zen_doc/3413523/pub_5ec27b585e4e990a90af9f4c_5ec27b924057d47416dd02f6/scale_1200">
            <a:extLst>
              <a:ext uri="{FF2B5EF4-FFF2-40B4-BE49-F238E27FC236}">
                <a16:creationId xmlns:a16="http://schemas.microsoft.com/office/drawing/2014/main" id="{A1DB2255-2391-43AE-9E32-3AD76C0846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55" y="1173729"/>
            <a:ext cx="5040560" cy="504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EzY6WYaChU">
            <a:extLst>
              <a:ext uri="{FF2B5EF4-FFF2-40B4-BE49-F238E27FC236}">
                <a16:creationId xmlns:a16="http://schemas.microsoft.com/office/drawing/2014/main" id="{C73F7772-6DE6-4A90-B697-41147608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641"/>
            <a:ext cx="2016224" cy="9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EzY6WYaChU">
            <a:extLst>
              <a:ext uri="{FF2B5EF4-FFF2-40B4-BE49-F238E27FC236}">
                <a16:creationId xmlns:a16="http://schemas.microsoft.com/office/drawing/2014/main" id="{073C3A19-EC4D-45EA-B16A-7097FE2E3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" y="89968"/>
            <a:ext cx="2016224" cy="9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E58B27-24BE-4D3E-901A-8CF63C523758}"/>
              </a:ext>
            </a:extLst>
          </p:cNvPr>
          <p:cNvSpPr/>
          <p:nvPr/>
        </p:nvSpPr>
        <p:spPr>
          <a:xfrm>
            <a:off x="78885" y="1554416"/>
            <a:ext cx="3845043" cy="3749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Цель сформулирована конкретно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Достижима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Измерима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(возможно представить)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4.Согласована (ради чего?)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Определена по времени (имеет реальные сроки)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5F2891-44D2-434C-BA92-011972FA79FA}"/>
              </a:ext>
            </a:extLst>
          </p:cNvPr>
          <p:cNvSpPr/>
          <p:nvPr/>
        </p:nvSpPr>
        <p:spPr>
          <a:xfrm>
            <a:off x="539552" y="6415070"/>
            <a:ext cx="777686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Четыре постулата тайм-менеджмента: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планируй, выделяй главное, назначай время, действуй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1650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Ef8ImpPX0AAhCBs.jpg">
            <a:extLst>
              <a:ext uri="{FF2B5EF4-FFF2-40B4-BE49-F238E27FC236}">
                <a16:creationId xmlns:a16="http://schemas.microsoft.com/office/drawing/2014/main" id="{985002B8-C5A8-481E-A21D-4AA459EC2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49" y="1988841"/>
            <a:ext cx="271763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thumbs.dreamstime.com/b/%D0%B1%D0%B5-%D0%B8%D0%B7%D0%BD%D0%B0-%D0%B2%D1%80%D0%B5%D0%BC%D0%B5%D0%BD%D0%B8-%D0%BF%D1%80%D0%B5-%D0%BC%D0%B5%D1%82%D0%B0-%D0%BF%D1%80%D0%B5-%D0%BF%D0%BE%D1%81%D1%8B-%D0%BA%D0%B8-%D0%B8%D0%B7%D0%BE-%D0%B8%D1%80%D0%BE%D0%B2%D0%B0%D0%BD%D0%BD%D0%B0%D1%8F-%D0%BF%D1%80%D0%B8%D0%BD%D1%86%D0%B8%D0%BF%D0%B8%D0%B0-%D1%8C%D0%BD%D0%BE%D0%B9-43740772.jpg">
            <a:extLst>
              <a:ext uri="{FF2B5EF4-FFF2-40B4-BE49-F238E27FC236}">
                <a16:creationId xmlns:a16="http://schemas.microsoft.com/office/drawing/2014/main" id="{6C52CD4A-6B5E-455B-8A66-36A2B4C66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265508"/>
            <a:ext cx="2717633" cy="14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get-zen_doc/28845/pub_5d58e4eebd639600aea710ea_5d7bd7d306cc4600ae57b2a5/scale_1200">
            <a:extLst>
              <a:ext uri="{FF2B5EF4-FFF2-40B4-BE49-F238E27FC236}">
                <a16:creationId xmlns:a16="http://schemas.microsoft.com/office/drawing/2014/main" id="{59CB6603-954A-47D1-B9C5-0C5B12AA7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6388"/>
            <a:ext cx="5616624" cy="498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altonivel.com.mx/wp-content/uploads/2017/10/administra-tiempo.jpg">
            <a:extLst>
              <a:ext uri="{FF2B5EF4-FFF2-40B4-BE49-F238E27FC236}">
                <a16:creationId xmlns:a16="http://schemas.microsoft.com/office/drawing/2014/main" id="{A3848BFE-6D39-4793-BAB0-23D3783A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89" y="4034052"/>
            <a:ext cx="2717633" cy="18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EzY6WYaChU">
            <a:extLst>
              <a:ext uri="{FF2B5EF4-FFF2-40B4-BE49-F238E27FC236}">
                <a16:creationId xmlns:a16="http://schemas.microsoft.com/office/drawing/2014/main" id="{18D85DC8-9209-4949-9A83-B088B367E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6" y="202138"/>
            <a:ext cx="2016224" cy="9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34DCDA-B967-4501-A57C-1C91A0E7C0EA}"/>
              </a:ext>
            </a:extLst>
          </p:cNvPr>
          <p:cNvSpPr/>
          <p:nvPr/>
        </p:nvSpPr>
        <p:spPr>
          <a:xfrm>
            <a:off x="683568" y="6436167"/>
            <a:ext cx="8550278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Четыре постулата тайм-менеджмента: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планируй, выделяй главное, назначай время, действуй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8901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0423D-95AE-4D3C-9864-B42738B8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286605"/>
            <a:ext cx="5666968" cy="83814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Помни!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D3B7C-A661-4B15-8EBB-38C609A5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845734"/>
            <a:ext cx="8187248" cy="446358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Цель должна бросить вызов, то есть быть такого размера, чтобы по факту достижения вы гордились собой, но при этом четко понимали: цель вам вполне по плечу</a:t>
            </a:r>
          </a:p>
          <a:p>
            <a:r>
              <a:rPr lang="ru-RU" dirty="0"/>
              <a:t>Мы  заметно преувеличиваем наши возможности в краткосрочном планировании, при этом недооцениваем себя в долгосрочном планировании</a:t>
            </a:r>
          </a:p>
          <a:p>
            <a:r>
              <a:rPr lang="ru-RU" b="1" dirty="0"/>
              <a:t>Отдых – это навык, который требует такого же тщательного планирования, как работа, и постоянства</a:t>
            </a:r>
          </a:p>
          <a:p>
            <a:r>
              <a:rPr lang="ru-RU" b="1" dirty="0"/>
              <a:t>Навыки эффективного планирования являются приобретенными </a:t>
            </a:r>
          </a:p>
          <a:p>
            <a:r>
              <a:rPr lang="ru-RU" dirty="0"/>
              <a:t>Как нет в природе двух совершенно одинаковых снежинок, так нет и абсолютно одинаковых людей, и у каждого будет своя мотивация и способы достижения тех или иных результатов</a:t>
            </a:r>
          </a:p>
          <a:p>
            <a:r>
              <a:rPr lang="ru-RU" b="1" dirty="0"/>
              <a:t>Чем раньше мы овладеем навыками планирования, тем меньше совершим ошибок и скорее научимся получать удовольствие от каждого прожитого дня</a:t>
            </a:r>
          </a:p>
          <a:p>
            <a:endParaRPr lang="ru-RU" dirty="0"/>
          </a:p>
        </p:txBody>
      </p:sp>
      <p:pic>
        <p:nvPicPr>
          <p:cNvPr id="3074" name="Picture 2" descr="https://pbs.twimg.com/media/Der1lhrUYAAldAm.jpg">
            <a:extLst>
              <a:ext uri="{FF2B5EF4-FFF2-40B4-BE49-F238E27FC236}">
                <a16:creationId xmlns:a16="http://schemas.microsoft.com/office/drawing/2014/main" id="{B5A3512E-7CE6-42E8-B144-B9B80A7C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024336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EzY6WYaChU">
            <a:extLst>
              <a:ext uri="{FF2B5EF4-FFF2-40B4-BE49-F238E27FC236}">
                <a16:creationId xmlns:a16="http://schemas.microsoft.com/office/drawing/2014/main" id="{D8FBBAB1-B47A-46FD-96DA-E10692A1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605"/>
            <a:ext cx="2016224" cy="9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08883C-6372-42C4-9196-69325246B24A}"/>
              </a:ext>
            </a:extLst>
          </p:cNvPr>
          <p:cNvSpPr/>
          <p:nvPr/>
        </p:nvSpPr>
        <p:spPr>
          <a:xfrm>
            <a:off x="323528" y="6344539"/>
            <a:ext cx="8187248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Четыре постулата тайм-менеджмента: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планируй, выделяй главное, назначай время, действуй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3362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1349</TotalTime>
  <Words>768</Words>
  <Application>Microsoft Office PowerPoint</Application>
  <PresentationFormat>Экран (4:3)</PresentationFormat>
  <Paragraphs>91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Bahnschrift Light SemiCondensed</vt:lpstr>
      <vt:lpstr>Bahnschrift SemiBold</vt:lpstr>
      <vt:lpstr>Calibri</vt:lpstr>
      <vt:lpstr>Calibri Light</vt:lpstr>
      <vt:lpstr>Cambria</vt:lpstr>
      <vt:lpstr>Century</vt:lpstr>
      <vt:lpstr>open sans</vt:lpstr>
      <vt:lpstr>Times New Roman</vt:lpstr>
      <vt:lpstr>Ретро</vt:lpstr>
      <vt:lpstr>Презентация PowerPoint</vt:lpstr>
      <vt:lpstr>Презентация PowerPoint</vt:lpstr>
      <vt:lpstr>Помнить </vt:lpstr>
      <vt:lpstr>Цель второй встречи: пустить в своё сознание понимание о том, что главным правилом управления временем является - успеть сделать не всё, а успеть сделать главное</vt:lpstr>
      <vt:lpstr>1. Планирование времени </vt:lpstr>
      <vt:lpstr>Колесо баланса жизни</vt:lpstr>
      <vt:lpstr>2. Верное формулирование цели (SMART)</vt:lpstr>
      <vt:lpstr>Презентация PowerPoint</vt:lpstr>
      <vt:lpstr>Помни!</vt:lpstr>
      <vt:lpstr>Квадрат Декарта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eMachines Customer</dc:creator>
  <cp:lastModifiedBy>user</cp:lastModifiedBy>
  <cp:revision>65</cp:revision>
  <cp:lastPrinted>2021-06-29T13:31:32Z</cp:lastPrinted>
  <dcterms:created xsi:type="dcterms:W3CDTF">2011-12-11T11:56:18Z</dcterms:created>
  <dcterms:modified xsi:type="dcterms:W3CDTF">2021-06-29T13:32:22Z</dcterms:modified>
</cp:coreProperties>
</file>