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"/>
  </p:notesMasterIdLst>
  <p:sldIdLst>
    <p:sldId id="432" r:id="rId2"/>
    <p:sldId id="433" r:id="rId3"/>
    <p:sldId id="434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D9C52-D665-4689-856D-AC6AE32C1619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5409D-903C-4791-8E5E-7E959298A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56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E639C-88C3-47D9-B463-EF2BC45F1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8D8B87-7144-4A58-8FC0-6E5DF5E1A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BF65A7-E95D-40C9-940B-4AB2CF48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D545-2651-4D30-BA9E-4E55BC4C0D58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897EB4-FB3C-4B3D-92B3-776598A5F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06ACD5-6ED5-41B2-8C10-93120CCA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BFF4-17F1-48A7-BBA0-4BB96ADD8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34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EB9DD-F77A-4F71-B329-E93A3CABC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FFDCC2-0D32-42D1-9DFA-417DBFD39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CB980C-18B8-4228-B6C6-747FA964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D545-2651-4D30-BA9E-4E55BC4C0D58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A4D02C-068D-4165-BC79-738419C12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12EC98-4775-4AC7-90FB-1CDE62FA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BFF4-17F1-48A7-BBA0-4BB96ADD8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78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BE824F-9A49-4984-B56A-A51A988B0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895AE7-8794-4BCF-A01C-85C00BBA3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D2F963-6BB4-4027-9C92-A47DE106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D545-2651-4D30-BA9E-4E55BC4C0D58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560F6F-DD49-4643-B71A-CD78B22C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470B24-B718-46DF-B895-ECAEB2848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BFF4-17F1-48A7-BBA0-4BB96ADD8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043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525" y="443488"/>
            <a:ext cx="1142495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4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967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853E4F-EB1C-4265-83B7-967A3C440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7C18D5-6895-4A90-AE3A-A070B90EA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F7A54D-9520-4D6F-92D2-C45341C9A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D545-2651-4D30-BA9E-4E55BC4C0D58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962A6C-CF0F-4558-AE22-A58A4722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12443E-43D6-4707-87E9-BECFF8BA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BFF4-17F1-48A7-BBA0-4BB96ADD8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72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F0145-B666-4AEC-87E2-8C55C79AE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992ED3-A141-4111-BF38-C2DAB5E5B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6DFFA7-7E9D-414B-B641-A056F1BA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D545-2651-4D30-BA9E-4E55BC4C0D58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5C46A1-46FD-4C3D-AD2B-7BBF4DD8D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59E64-4AE9-4DF6-8788-A8A7ECCB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BFF4-17F1-48A7-BBA0-4BB96ADD8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69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7F9AC-9FF6-4A21-9C23-19596683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161ED2-D763-4B54-B268-580FC7AD9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C077D9-351E-44A6-BA45-634BB0FF6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30E1EC-ACAB-45B0-83F0-19A39733E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D545-2651-4D30-BA9E-4E55BC4C0D58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90AF62-793B-4D7D-AF1F-6BB6F4287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37014F-8926-4B02-A11F-5421474D2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BFF4-17F1-48A7-BBA0-4BB96ADD8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76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DFFB3-612C-49F5-8279-41334B817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1BC4F-86A5-4BBA-9169-BAF86671E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4640B9-1469-461A-B408-BCB3D9933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F2E306-4AA1-4FC8-8D3C-C0F4F08D5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8E0011-6750-4EFA-879D-F889EC1B4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DB665A-6A64-41A7-A308-54F38EC8F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D545-2651-4D30-BA9E-4E55BC4C0D58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0A7BD2-AA2B-4BBE-A2B6-103685C4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3674AA-8776-4089-BB72-522CF4AE7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BFF4-17F1-48A7-BBA0-4BB96ADD8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55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107FD-0DAE-4F32-82CF-6733FAB9C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06E2CE-AAA3-4C53-BD96-DDFE11AB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D545-2651-4D30-BA9E-4E55BC4C0D58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F65167-56DD-4899-A7B9-FA86631E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9E8E94-6ACF-41AB-AE81-2499DAED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BFF4-17F1-48A7-BBA0-4BB96ADD8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3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E0E1C6-D848-40A0-B69D-8D342D914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D545-2651-4D30-BA9E-4E55BC4C0D58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A3EAD8-48D9-4331-981A-242C6926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840D92-5A48-49A6-9F16-F5CFFA785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BFF4-17F1-48A7-BBA0-4BB96ADD8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80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DBAB8-642F-4942-9D49-E725C6BB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C4680F-1CC0-4F75-B717-E76F043D8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8613C5-C1EE-4A33-9312-1B6D8F96D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0F1BC5-9C50-4C4D-AE4C-AB0EDF4DD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D545-2651-4D30-BA9E-4E55BC4C0D58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880AD3-2D88-46BB-8500-D7A6E476F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055AA3-69F3-4790-B64F-4024C9CB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BFF4-17F1-48A7-BBA0-4BB96ADD8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33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A9990-92D5-4E19-9923-2103B860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1DEA46-DF3F-4F12-ADB4-C28884AA6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880D6A-4ADC-4FF4-822F-9941C878E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EEC076-2D93-4A4B-8543-0D08E843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D545-2651-4D30-BA9E-4E55BC4C0D58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A7FB65-67D1-46C3-8C7F-99F9DF32A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4F7330-B147-492A-ADB3-41A3037F8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BFF4-17F1-48A7-BBA0-4BB96ADD8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3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A77CD-1077-4064-BA9A-8C8D2A1D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C166F8-7738-45BE-B479-08D70091B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833A9C-F9FC-4473-9D3C-DECB4D770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BD545-2651-4D30-BA9E-4E55BC4C0D58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BE9E29-0604-4B57-9B3B-2378CF655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F5ECB8-730C-4928-9D6A-6AF1E2625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BBFF4-17F1-48A7-BBA0-4BB96ADD8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1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2.png"/><Relationship Id="rId7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6C8F47C-9FA2-4342-9DE7-E19C3A152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76200"/>
            <a:ext cx="10665477" cy="1169551"/>
          </a:xfrm>
        </p:spPr>
        <p:txBody>
          <a:bodyPr/>
          <a:lstStyle/>
          <a:p>
            <a:pPr fontAlgn="base"/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6662417C-E6FE-4204-9651-8CB2E2BA8C3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63261" y="863025"/>
            <a:ext cx="10665477" cy="584775"/>
          </a:xfrm>
        </p:spPr>
        <p:txBody>
          <a:bodyPr/>
          <a:lstStyle/>
          <a:p>
            <a:pPr fontAlgn="base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/>
          </a:p>
        </p:txBody>
      </p:sp>
      <p:pic>
        <p:nvPicPr>
          <p:cNvPr id="11" name="Рисунок 10" descr="Вход | ЦОПП">
            <a:extLst>
              <a:ext uri="{FF2B5EF4-FFF2-40B4-BE49-F238E27FC236}">
                <a16:creationId xmlns:a16="http://schemas.microsoft.com/office/drawing/2014/main" id="{A100CFCF-F993-454B-B332-F530F8AFCF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" y="76200"/>
            <a:ext cx="1524001" cy="1204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F574D1-B59A-4744-B920-286C67B9D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08539"/>
            <a:ext cx="6252594" cy="5524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AE7FFC-62B2-412E-9733-429C2EF6B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1" y="6477000"/>
            <a:ext cx="6734180" cy="381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5878CE-0BEC-43E8-A41B-5C0C2896B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1" y="6477000"/>
            <a:ext cx="5410199" cy="381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ABE727-D9E6-40E5-9519-35F3491A7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08538"/>
            <a:ext cx="4191000" cy="552437"/>
          </a:xfrm>
          <a:prstGeom prst="rect">
            <a:avLst/>
          </a:prstGeom>
        </p:spPr>
      </p:pic>
      <p:pic>
        <p:nvPicPr>
          <p:cNvPr id="1026" name="Picture 2" descr="Атлас новых профессий 3.0 - купить книгу Варламовой Дарьи, Дмитрия Судакова  в «Альпина Паблишер»">
            <a:extLst>
              <a:ext uri="{FF2B5EF4-FFF2-40B4-BE49-F238E27FC236}">
                <a16:creationId xmlns:a16="http://schemas.microsoft.com/office/drawing/2014/main" id="{ECDCAB26-49D0-41A4-81FE-2D3BF93B7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22" y="1194734"/>
            <a:ext cx="3609975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DBEFEC-A6B2-4486-8253-2AFA974D89D7}"/>
              </a:ext>
            </a:extLst>
          </p:cNvPr>
          <p:cNvSpPr/>
          <p:nvPr/>
        </p:nvSpPr>
        <p:spPr>
          <a:xfrm>
            <a:off x="4173835" y="1202783"/>
            <a:ext cx="7789565" cy="11719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ВНУТРИФИРМЕННОЕ ОБУЧЕНИЕ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«Распаковка профессий»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АТЛАСА НОВЫХ ПРОФЕССИЙ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Атлас новых профессий – как выбрать будущее уже сегодня">
            <a:extLst>
              <a:ext uri="{FF2B5EF4-FFF2-40B4-BE49-F238E27FC236}">
                <a16:creationId xmlns:a16="http://schemas.microsoft.com/office/drawing/2014/main" id="{CFB1FF62-E5ED-4A3D-8A69-79AC22C7C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57307"/>
            <a:ext cx="2057400" cy="17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Атлас новых профессий: привет из будущего – Школа № 147 Челябинска">
            <a:extLst>
              <a:ext uri="{FF2B5EF4-FFF2-40B4-BE49-F238E27FC236}">
                <a16:creationId xmlns:a16="http://schemas.microsoft.com/office/drawing/2014/main" id="{B4CEA157-F587-4AE0-A852-182D841F3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02" y="2374771"/>
            <a:ext cx="2298991" cy="32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T4YOUTH | Профессии 21 века">
            <a:extLst>
              <a:ext uri="{FF2B5EF4-FFF2-40B4-BE49-F238E27FC236}">
                <a16:creationId xmlns:a16="http://schemas.microsoft.com/office/drawing/2014/main" id="{867AA58B-6E3F-4309-9750-52AA0A99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46" y="4470187"/>
            <a:ext cx="2244803" cy="100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Дмитрий Судаков: Меняйся или умрёшь | «Новый компаньон»">
            <a:extLst>
              <a:ext uri="{FF2B5EF4-FFF2-40B4-BE49-F238E27FC236}">
                <a16:creationId xmlns:a16="http://schemas.microsoft.com/office/drawing/2014/main" id="{D0440767-8302-49D5-B7ED-F11C575A1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946" y="2438401"/>
            <a:ext cx="304545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52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6C8F47C-9FA2-4342-9DE7-E19C3A152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6317" y="93715"/>
            <a:ext cx="10665477" cy="1169551"/>
          </a:xfrm>
        </p:spPr>
        <p:txBody>
          <a:bodyPr/>
          <a:lstStyle/>
          <a:p>
            <a:pPr fontAlgn="base"/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6662417C-E6FE-4204-9651-8CB2E2BA8C3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63261" y="863025"/>
            <a:ext cx="10665477" cy="584775"/>
          </a:xfrm>
        </p:spPr>
        <p:txBody>
          <a:bodyPr/>
          <a:lstStyle/>
          <a:p>
            <a:pPr fontAlgn="base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/>
          </a:p>
        </p:txBody>
      </p:sp>
      <p:pic>
        <p:nvPicPr>
          <p:cNvPr id="11" name="Рисунок 10" descr="Вход | ЦОПП">
            <a:extLst>
              <a:ext uri="{FF2B5EF4-FFF2-40B4-BE49-F238E27FC236}">
                <a16:creationId xmlns:a16="http://schemas.microsoft.com/office/drawing/2014/main" id="{A100CFCF-F993-454B-B332-F530F8AFCF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" y="76200"/>
            <a:ext cx="1524001" cy="1204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F574D1-B59A-4744-B920-286C67B9D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08539"/>
            <a:ext cx="6252594" cy="5524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AE7FFC-62B2-412E-9733-429C2EF6B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7000"/>
            <a:ext cx="6734180" cy="381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5878CE-0BEC-43E8-A41B-5C0C2896B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360" y="6477000"/>
            <a:ext cx="5455640" cy="381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ABE727-D9E6-40E5-9519-35F3491A7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08538"/>
            <a:ext cx="4191000" cy="552437"/>
          </a:xfrm>
          <a:prstGeom prst="rect">
            <a:avLst/>
          </a:prstGeom>
        </p:spPr>
      </p:pic>
      <p:pic>
        <p:nvPicPr>
          <p:cNvPr id="1028" name="Picture 4" descr="Атлас новых профессий разрабатывают в Казахстане">
            <a:extLst>
              <a:ext uri="{FF2B5EF4-FFF2-40B4-BE49-F238E27FC236}">
                <a16:creationId xmlns:a16="http://schemas.microsoft.com/office/drawing/2014/main" id="{2FAEC1E4-62F2-47CE-B56F-B939C81F9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2" y="1241075"/>
            <a:ext cx="3434976" cy="228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Атлас новых профессий Казахстан">
            <a:extLst>
              <a:ext uri="{FF2B5EF4-FFF2-40B4-BE49-F238E27FC236}">
                <a16:creationId xmlns:a16="http://schemas.microsoft.com/office/drawing/2014/main" id="{473D5CA9-F964-4BCC-97DC-7F1AF9AD9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2" y="3625841"/>
            <a:ext cx="3434976" cy="269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В Калужской области разработан Атлас новых профессий">
            <a:extLst>
              <a:ext uri="{FF2B5EF4-FFF2-40B4-BE49-F238E27FC236}">
                <a16:creationId xmlns:a16="http://schemas.microsoft.com/office/drawing/2014/main" id="{62E41100-79FC-4ECF-852C-B349416DC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715" y="985610"/>
            <a:ext cx="3822212" cy="532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Читать онлайн «Атлас новых профессий: практика применения» бесплатно -  Ridero">
            <a:extLst>
              <a:ext uri="{FF2B5EF4-FFF2-40B4-BE49-F238E27FC236}">
                <a16:creationId xmlns:a16="http://schemas.microsoft.com/office/drawing/2014/main" id="{75A31F66-FA93-4ECF-B939-E018707D9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17662"/>
            <a:ext cx="3559826" cy="49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943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6C8F47C-9FA2-4342-9DE7-E19C3A152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6317" y="93715"/>
            <a:ext cx="10665477" cy="1169551"/>
          </a:xfrm>
        </p:spPr>
        <p:txBody>
          <a:bodyPr/>
          <a:lstStyle/>
          <a:p>
            <a:pPr fontAlgn="base"/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6662417C-E6FE-4204-9651-8CB2E2BA8C3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63261" y="863025"/>
            <a:ext cx="10665477" cy="584775"/>
          </a:xfrm>
        </p:spPr>
        <p:txBody>
          <a:bodyPr/>
          <a:lstStyle/>
          <a:p>
            <a:pPr fontAlgn="base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/>
          </a:p>
        </p:txBody>
      </p:sp>
      <p:pic>
        <p:nvPicPr>
          <p:cNvPr id="11" name="Рисунок 10" descr="Вход | ЦОПП">
            <a:extLst>
              <a:ext uri="{FF2B5EF4-FFF2-40B4-BE49-F238E27FC236}">
                <a16:creationId xmlns:a16="http://schemas.microsoft.com/office/drawing/2014/main" id="{A100CFCF-F993-454B-B332-F530F8AFCF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" y="76200"/>
            <a:ext cx="1524001" cy="1204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F574D1-B59A-4744-B920-286C67B9D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08539"/>
            <a:ext cx="6252594" cy="5524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AE7FFC-62B2-412E-9733-429C2EF6B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7000"/>
            <a:ext cx="6734180" cy="381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5878CE-0BEC-43E8-A41B-5C0C2896B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360" y="6477000"/>
            <a:ext cx="5455640" cy="381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ABE727-D9E6-40E5-9519-35F3491A7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08538"/>
            <a:ext cx="4191000" cy="55243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407E347-EFFE-456F-8AB6-70FFCE4A5235}"/>
              </a:ext>
            </a:extLst>
          </p:cNvPr>
          <p:cNvSpPr/>
          <p:nvPr/>
        </p:nvSpPr>
        <p:spPr>
          <a:xfrm>
            <a:off x="1676400" y="960009"/>
            <a:ext cx="9752338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подготовиться к переменам?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Смена фокуса от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hard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личности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8C4A00-598A-4DF1-9480-0D5AB4073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58664"/>
            <a:ext cx="3200401" cy="26724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A66AA4-EE72-4FFE-9506-5759188FE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1" y="1887990"/>
            <a:ext cx="2895599" cy="157368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9EC601-0DEF-4B7F-9C9D-9A479778B923}"/>
              </a:ext>
            </a:extLst>
          </p:cNvPr>
          <p:cNvSpPr/>
          <p:nvPr/>
        </p:nvSpPr>
        <p:spPr>
          <a:xfrm>
            <a:off x="3878212" y="1941803"/>
            <a:ext cx="44355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миру неопределенности (VUCA)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0F034A-2EEE-48F0-B063-E32184385CD4}"/>
              </a:ext>
            </a:extLst>
          </p:cNvPr>
          <p:cNvSpPr/>
          <p:nvPr/>
        </p:nvSpPr>
        <p:spPr>
          <a:xfrm>
            <a:off x="3962400" y="2291357"/>
            <a:ext cx="5306036" cy="1569660"/>
          </a:xfrm>
          <a:prstGeom prst="rect">
            <a:avLst/>
          </a:prstGeom>
          <a:solidFill>
            <a:srgbClr val="FF3300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Осознанность, управление вниманием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Жизнестойкость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resilience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Креативность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Открытость и ориентация на развитие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Готовность действовать / решительность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Эмпатия / сострадание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73B1D37-1D40-4470-9552-14E2FFD1FA11}"/>
              </a:ext>
            </a:extLst>
          </p:cNvPr>
          <p:cNvSpPr/>
          <p:nvPr/>
        </p:nvSpPr>
        <p:spPr>
          <a:xfrm>
            <a:off x="3962400" y="3950206"/>
            <a:ext cx="22404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«Новые грамотности»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CC52682-8076-4511-8DEA-7102137007A5}"/>
              </a:ext>
            </a:extLst>
          </p:cNvPr>
          <p:cNvSpPr/>
          <p:nvPr/>
        </p:nvSpPr>
        <p:spPr>
          <a:xfrm>
            <a:off x="3962400" y="4573193"/>
            <a:ext cx="5867398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•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грамотность и гигиена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Экологическое мышление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Способность к сотрудничеству и совместной работе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Кросс-культурная осознанность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9AFF824-3D97-44F8-B4C5-B3DC97008D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0" y="2291358"/>
            <a:ext cx="2060722" cy="324354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BD4CC89-013A-44B7-825B-C4777DCFA4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3110" y="5819333"/>
            <a:ext cx="2831690" cy="15731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2A98A1-7F95-4CD9-A035-D44D0E6EF2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3110" y="6039223"/>
            <a:ext cx="1769806" cy="1671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CEDA685-8230-41E6-BB31-256C8F1460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3110" y="6261082"/>
            <a:ext cx="1809135" cy="15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29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98</Words>
  <Application>Microsoft Office PowerPoint</Application>
  <PresentationFormat>Широкоэкранный</PresentationFormat>
  <Paragraphs>20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                                </vt:lpstr>
      <vt:lpstr>                                </vt:lpstr>
      <vt:lpstr>          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Local</dc:creator>
  <cp:lastModifiedBy>user</cp:lastModifiedBy>
  <cp:revision>45</cp:revision>
  <cp:lastPrinted>2020-06-22T12:58:02Z</cp:lastPrinted>
  <dcterms:created xsi:type="dcterms:W3CDTF">2020-06-09T12:10:23Z</dcterms:created>
  <dcterms:modified xsi:type="dcterms:W3CDTF">2021-06-07T12:15:57Z</dcterms:modified>
</cp:coreProperties>
</file>